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068"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hi-IN" sz="3200" dirty="0" smtClean="0"/>
              <a:t>संकल्पः सिद्धिदायकः</a:t>
            </a:r>
            <a:br>
              <a:rPr lang="hi-IN" sz="3200" dirty="0" smtClean="0"/>
            </a:br>
            <a:r>
              <a:rPr lang="hi-IN" sz="3200" dirty="0" smtClean="0"/>
              <a:t>संकल्प सफलता प्रदान करता है।</a:t>
            </a:r>
            <a:endParaRPr lang="en-US" sz="3200" dirty="0"/>
          </a:p>
        </p:txBody>
      </p:sp>
      <p:sp>
        <p:nvSpPr>
          <p:cNvPr id="3" name="Subtitle 2"/>
          <p:cNvSpPr>
            <a:spLocks noGrp="1"/>
          </p:cNvSpPr>
          <p:nvPr>
            <p:ph type="subTitle" idx="1"/>
          </p:nvPr>
        </p:nvSpPr>
        <p:spPr/>
        <p:txBody>
          <a:bodyPr/>
          <a:lstStyle/>
          <a:p>
            <a:r>
              <a:rPr lang="hi-IN" dirty="0" smtClean="0"/>
              <a:t>इस कथा </a:t>
            </a:r>
            <a:r>
              <a:rPr lang="hi-IN" dirty="0" smtClean="0"/>
              <a:t>में </a:t>
            </a:r>
            <a:r>
              <a:rPr lang="hi-IN" dirty="0" smtClean="0"/>
              <a:t>चार पात्र हैं। पार्वती माता मैना, सखी विजया,ब्रह्मचारी भगवान शिव।</a:t>
            </a:r>
            <a:endParaRPr lang="en-US" dirty="0"/>
          </a:p>
        </p:txBody>
      </p:sp>
    </p:spTree>
    <p:extLst>
      <p:ext uri="{BB962C8B-B14F-4D97-AF65-F5344CB8AC3E}">
        <p14:creationId xmlns:p14="http://schemas.microsoft.com/office/powerpoint/2010/main" val="2459138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i-IN" dirty="0" smtClean="0"/>
              <a:t>कथासार</a:t>
            </a:r>
            <a:endParaRPr lang="en-US" dirty="0"/>
          </a:p>
        </p:txBody>
      </p:sp>
      <p:sp>
        <p:nvSpPr>
          <p:cNvPr id="3" name="Content Placeholder 2"/>
          <p:cNvSpPr>
            <a:spLocks noGrp="1"/>
          </p:cNvSpPr>
          <p:nvPr>
            <p:ph idx="1"/>
          </p:nvPr>
        </p:nvSpPr>
        <p:spPr/>
        <p:txBody>
          <a:bodyPr/>
          <a:lstStyle/>
          <a:p>
            <a:r>
              <a:rPr lang="hi-IN" dirty="0" smtClean="0"/>
              <a:t>यह कथा पात्रों के वार्तालाप से शुरु होती है।</a:t>
            </a:r>
          </a:p>
          <a:p>
            <a:r>
              <a:rPr lang="hi-IN" dirty="0" smtClean="0"/>
              <a:t>पार्वती शिव को पति के रुप में पाना चाहती है,और तपस्या करने का संकल्प माता मैना को बताती है।माता मना करती है। फिर भी पार्वती अपने ऊपर अडिग होकर सखी विजया के साथ गौरीपर्वत पर तपस्या करने चली जाती है।</a:t>
            </a:r>
          </a:p>
          <a:p>
            <a:r>
              <a:rPr lang="hi-IN" dirty="0" smtClean="0"/>
              <a:t>बहुत कठिन तपस्या करती है।उसके तप से हिंसक पशु भी उनके मित्र बन जाते हैं।</a:t>
            </a:r>
            <a:endParaRPr lang="en-US" dirty="0"/>
          </a:p>
        </p:txBody>
      </p:sp>
    </p:spTree>
    <p:extLst>
      <p:ext uri="{BB962C8B-B14F-4D97-AF65-F5344CB8AC3E}">
        <p14:creationId xmlns:p14="http://schemas.microsoft.com/office/powerpoint/2010/main" val="58395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hi-IN" dirty="0" smtClean="0"/>
              <a:t>कुछ समय बाद शिव ब्रह्मचारी के भेष में आश्रम में प्रवेश करते हैं।और पार्वती से कहते हैं कि तुम उस शिव के लिए क्यों तपस्या करती हो जो श्माशान में रहते हैं चिता भष्म लगाते हैं जिनके परिवार में भूतप्रेत रहते हैं जो अशिव है।</a:t>
            </a:r>
          </a:p>
          <a:p>
            <a:r>
              <a:rPr lang="hi-IN" dirty="0" smtClean="0"/>
              <a:t>शिव निन्दा सुनकर पार्वती वहां से जाने को होती है तभी शिव अपने रुप में आकर कहते हैं </a:t>
            </a:r>
          </a:p>
          <a:p>
            <a:endParaRPr lang="en-US" dirty="0"/>
          </a:p>
        </p:txBody>
      </p:sp>
    </p:spTree>
    <p:extLst>
      <p:ext uri="{BB962C8B-B14F-4D97-AF65-F5344CB8AC3E}">
        <p14:creationId xmlns:p14="http://schemas.microsoft.com/office/powerpoint/2010/main" val="11522472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hi-IN" smtClean="0"/>
              <a:t>हे पार्वती। मैं तुम्हारी तपस्या से प्रशन्न हुं । आज से मैं तुम्हारा दास हूं । पार्वती लज्जा से कांपने लगती है।</a:t>
            </a:r>
            <a:endParaRPr lang="en-US" dirty="0"/>
          </a:p>
        </p:txBody>
      </p:sp>
    </p:spTree>
    <p:extLst>
      <p:ext uri="{BB962C8B-B14F-4D97-AF65-F5344CB8AC3E}">
        <p14:creationId xmlns:p14="http://schemas.microsoft.com/office/powerpoint/2010/main" val="38372855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TotalTime>
  <Words>181</Words>
  <Application>Microsoft Office PowerPoint</Application>
  <PresentationFormat>On-screen Show (4:3)</PresentationFormat>
  <Paragraphs>9</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संकल्पः सिद्धिदायकः संकल्प सफलता प्रदान करता है।</vt:lpstr>
      <vt:lpstr>कथासार</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संकल्पः सिद्धिदायकः संकल्प सफलता प्रदान करता है।</dc:title>
  <dc:creator>mk</dc:creator>
  <cp:lastModifiedBy>mk</cp:lastModifiedBy>
  <cp:revision>7</cp:revision>
  <dcterms:created xsi:type="dcterms:W3CDTF">2006-08-16T00:00:00Z</dcterms:created>
  <dcterms:modified xsi:type="dcterms:W3CDTF">2020-08-07T07:56:35Z</dcterms:modified>
</cp:coreProperties>
</file>